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D8FD6-DDDB-431D-A077-5C6E82C4BA2C}" v="36" dt="2022-09-20T07:05:02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 Minji" userId="04958dad9b77977f" providerId="LiveId" clId="{1B5D8FD6-DDDB-431D-A077-5C6E82C4BA2C}"/>
    <pc:docChg chg="custSel addSld modSld">
      <pc:chgData name="Seo Minji" userId="04958dad9b77977f" providerId="LiveId" clId="{1B5D8FD6-DDDB-431D-A077-5C6E82C4BA2C}" dt="2022-09-20T07:05:22.513" v="485" actId="20577"/>
      <pc:docMkLst>
        <pc:docMk/>
      </pc:docMkLst>
      <pc:sldChg chg="modSp mod">
        <pc:chgData name="Seo Minji" userId="04958dad9b77977f" providerId="LiveId" clId="{1B5D8FD6-DDDB-431D-A077-5C6E82C4BA2C}" dt="2022-09-20T07:03:27.572" v="262" actId="20577"/>
        <pc:sldMkLst>
          <pc:docMk/>
          <pc:sldMk cId="1391379274" sldId="257"/>
        </pc:sldMkLst>
        <pc:spChg chg="mod">
          <ac:chgData name="Seo Minji" userId="04958dad9b77977f" providerId="LiveId" clId="{1B5D8FD6-DDDB-431D-A077-5C6E82C4BA2C}" dt="2022-09-20T07:03:27.572" v="262" actId="20577"/>
          <ac:spMkLst>
            <pc:docMk/>
            <pc:sldMk cId="1391379274" sldId="257"/>
            <ac:spMk id="5" creationId="{0DCEC8D0-7706-44C5-368F-C30578FAC2BB}"/>
          </ac:spMkLst>
        </pc:spChg>
      </pc:sldChg>
      <pc:sldChg chg="addSp delSp modSp mod">
        <pc:chgData name="Seo Minji" userId="04958dad9b77977f" providerId="LiveId" clId="{1B5D8FD6-DDDB-431D-A077-5C6E82C4BA2C}" dt="2022-09-20T06:54:08.289" v="53" actId="478"/>
        <pc:sldMkLst>
          <pc:docMk/>
          <pc:sldMk cId="1088386176" sldId="258"/>
        </pc:sldMkLst>
        <pc:spChg chg="add del mod">
          <ac:chgData name="Seo Minji" userId="04958dad9b77977f" providerId="LiveId" clId="{1B5D8FD6-DDDB-431D-A077-5C6E82C4BA2C}" dt="2022-09-20T06:54:08.289" v="53" actId="478"/>
          <ac:spMkLst>
            <pc:docMk/>
            <pc:sldMk cId="1088386176" sldId="258"/>
            <ac:spMk id="5" creationId="{3436710C-85D5-5FB3-4498-ACC4AE684E41}"/>
          </ac:spMkLst>
        </pc:spChg>
      </pc:sldChg>
      <pc:sldChg chg="modSp add mod">
        <pc:chgData name="Seo Minji" userId="04958dad9b77977f" providerId="LiveId" clId="{1B5D8FD6-DDDB-431D-A077-5C6E82C4BA2C}" dt="2022-09-20T07:05:22.513" v="485" actId="20577"/>
        <pc:sldMkLst>
          <pc:docMk/>
          <pc:sldMk cId="365754204" sldId="266"/>
        </pc:sldMkLst>
        <pc:spChg chg="mod">
          <ac:chgData name="Seo Minji" userId="04958dad9b77977f" providerId="LiveId" clId="{1B5D8FD6-DDDB-431D-A077-5C6E82C4BA2C}" dt="2022-09-20T07:05:22.513" v="485" actId="20577"/>
          <ac:spMkLst>
            <pc:docMk/>
            <pc:sldMk cId="365754204" sldId="266"/>
            <ac:spMk id="5" creationId="{0DCEC8D0-7706-44C5-368F-C30578FAC2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A8B416-1B1A-1C77-DF13-FB2026D7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7204351-4321-AE37-75DD-F555F91A4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A744F7-19D7-F500-D961-4414E688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91ED07-BB60-AF8A-8621-0080248C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B0EF4E-90CB-2594-1353-415C7841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8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C26794-8AF7-82C1-E8F6-EF06633ED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CF676C-5158-2A6E-33A6-3FEE8722F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BDAB1B-1D1B-31BC-1833-DB5150A7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634B7D-1AD7-410A-4770-7AD3846F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722A270-1272-DC6E-6E4D-A5AB303F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86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EDE2F3A-0524-5F09-B3AD-39FBA88F6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BE59F74-128C-EDF2-C418-35A59C095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4035C9-3D3F-3DD5-D6CC-28AB75AA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4C032D-273E-2E17-C353-EE7C5411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13B205-9DF9-DB81-14B5-F7E8E2CC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33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57E680-767D-88BA-E1CB-52F47AF6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481995-5CE0-3F79-A029-BBD57D40E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403401-E5DB-DBC3-5348-0036A9DA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3A9F0E-2F39-4CEF-F2D1-D012D8E7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D0C0C8-7C6B-2810-5FFF-3E33147B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67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7905D-CD01-2549-01F3-3F8165ADB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2B69F33-007F-153F-AEC8-838FDE83C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A874B2-BD16-D80A-2864-446039C2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E3778A-A86D-A36B-4309-B1DA1331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CB4C2A-A98F-0EE9-E5F5-51F20020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18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173332-44C6-3FEF-7B8C-6A253B5F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00556D-319E-CBA7-54AE-8C8E5CE3D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0469BEB-19BB-A991-DBF2-1A8B069C0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A74E37-1A2B-500F-70B7-E7760ED4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DE5C9-2F54-666A-ABA9-C3F55F61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1B613E-DBB1-5341-4D6B-E51EA609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3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DAD78A-E30A-5268-7C21-E3ADB9E18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A95685-DA8A-7D52-BBEF-E0E7432B0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FDA83D-8E23-034C-25D3-5144CEC0C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116A8B5-C930-9928-CD8C-10D4E9EB0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3E90D5C-9DA9-0627-BD5A-39338DF50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00A1895-E24B-10B6-6BBD-C2C283B49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B6DC384-8379-4E60-92D7-E21028BB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4253AAF-611D-CA93-6101-00B8B946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665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174053-D9AD-06A1-441D-8D438F6E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13940C5-E759-2607-1195-5E66A78F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4224B13-9657-E8C9-4044-FEA133B0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E0086DE-0C14-51D3-7429-20C63250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18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AE7BC1F-330A-4F2C-BD74-4600AA38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9069F76-E956-6AAF-C3B4-610101A8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A0A8B0B-0DC5-A6E2-FA7F-7934E474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67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CBBDBD-F6BB-AE3C-7D24-24792FD3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7384A8-14C4-043F-2B2F-54CAED29D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74DBF92-739C-EA71-68F6-0D84B68CB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30825BB-8FAE-6BBA-9048-BEEF5D7B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6F6736F-081D-C3FB-5479-6AC9012A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E6F8DE-4E63-F395-767B-0E06B295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72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CE75AA-0C2E-E09F-B6B3-55CE1EEB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433FDFA-5074-0A3E-041D-0846263D3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0E53F8-CD9F-BAFB-389C-B24418D2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9E80D5-DCC8-DF97-2FB7-139F1921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71DD2E-2F32-C541-DA96-9D3A69B8D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C9CF5C1-42A2-18B6-6AFA-C07600B7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95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94DAC0-CCEB-F2F2-E05A-8F18ED43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C00BB1-79CC-20CC-11B9-42F8803D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35782B-ECA8-CD21-6F32-5CE9C9D1D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559A-8917-40A7-A187-A56219205A5C}" type="datetimeFigureOut">
              <a:rPr lang="ko-KR" altLang="en-US" smtClean="0"/>
              <a:pPr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9F0FFD-13AF-C457-78FF-BF936EB3C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3B16FF-0C25-A773-419F-1742C1A7B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30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A7E983D3-3042-1817-09AE-F22B055C1B35}"/>
              </a:ext>
            </a:extLst>
          </p:cNvPr>
          <p:cNvSpPr txBox="1">
            <a:spLocks/>
          </p:cNvSpPr>
          <p:nvPr/>
        </p:nvSpPr>
        <p:spPr>
          <a:xfrm>
            <a:off x="1302298" y="1974273"/>
            <a:ext cx="8700713" cy="29094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8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실험미술</a:t>
            </a:r>
            <a:r>
              <a:rPr lang="en-US" altLang="ko-KR" sz="28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8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거장 </a:t>
            </a:r>
            <a:endParaRPr lang="en-US" altLang="ko-KR" sz="2800" spc="-150" dirty="0">
              <a:solidFill>
                <a:schemeClr val="accent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28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이건용 작가와</a:t>
            </a:r>
            <a:endParaRPr lang="en-US" altLang="ko-KR" sz="2800" spc="-150" dirty="0">
              <a:solidFill>
                <a:schemeClr val="accent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28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함께하는 </a:t>
            </a:r>
            <a:b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endParaRPr lang="en-US" altLang="ko-KR" sz="3600" spc="-150" dirty="0">
              <a:solidFill>
                <a:schemeClr val="accent6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2024</a:t>
            </a: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년</a:t>
            </a:r>
            <a:endParaRPr lang="en-US" altLang="ko-KR" sz="3600" spc="-150" dirty="0">
              <a:solidFill>
                <a:schemeClr val="accent6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회 </a:t>
            </a:r>
            <a:endParaRPr lang="en-US" altLang="ko-KR" sz="3600" spc="-150" dirty="0">
              <a:solidFill>
                <a:schemeClr val="accent6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&lt;</a:t>
            </a: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국민일보 </a:t>
            </a:r>
            <a:r>
              <a:rPr lang="ko-KR" altLang="en-US" sz="3600" spc="-150" dirty="0" err="1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아르브뤼</a:t>
            </a: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미술상</a:t>
            </a:r>
            <a: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&gt; </a:t>
            </a:r>
            <a:r>
              <a:rPr lang="ko-KR" altLang="en-US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공모</a:t>
            </a:r>
            <a:endParaRPr lang="ko-KR" altLang="en-US" sz="6600" spc="-150" dirty="0">
              <a:solidFill>
                <a:schemeClr val="accent6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8950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92502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202679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0511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3060308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688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270363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24411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290844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83159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2708881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51077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572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DCEC8D0-7706-44C5-368F-C30578FAC2BB}"/>
              </a:ext>
            </a:extLst>
          </p:cNvPr>
          <p:cNvSpPr txBox="1"/>
          <p:nvPr/>
        </p:nvSpPr>
        <p:spPr>
          <a:xfrm>
            <a:off x="843280" y="1015215"/>
            <a:ext cx="10718800" cy="4639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지원서 작성요령</a:t>
            </a:r>
            <a:r>
              <a:rPr lang="en-US" altLang="ko-KR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&gt;</a:t>
            </a:r>
          </a:p>
          <a:p>
            <a:pPr algn="ctr">
              <a:lnSpc>
                <a:spcPct val="150000"/>
              </a:lnSpc>
            </a:pP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※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이 페이지는 지원서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제출 시 삭제하세요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20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3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 시 파란글씨의 설명은 지우고 작성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작성요령 페이지 또한 삭제하고 표지를 포함해서 총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15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페이지로 제출 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 완료된 파일은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PDF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파일로 변환하여 총 용량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30MB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이내로 제출</a:t>
            </a:r>
            <a:b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※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용량 초과 시 작품 이미지 용량을 축소하여 삽입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기존에 사용하던 개인 포트폴리오가 있는 경우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본 지원서 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붙임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공통양식의 주요작품 페이지를 제외한 나머지 양식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(P.1~6)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만 작성하여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PDF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파일로 변환 후 포트폴리오와 함께 하나의 파일로 압축 하여 제출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4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137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CF789906-BDEC-9EC5-07C8-D3F5AE443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89112"/>
              </p:ext>
            </p:extLst>
          </p:nvPr>
        </p:nvGraphicFramePr>
        <p:xfrm>
          <a:off x="250822" y="847761"/>
          <a:ext cx="11616056" cy="19802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18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8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2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6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성   명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장애유형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연락처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생년월일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년              월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latin typeface="HY견고딕" pitchFamily="18" charset="-127"/>
                          <a:ea typeface="HY견고딕" pitchFamily="18" charset="-127"/>
                        </a:rPr>
                        <a:t>이메일</a:t>
                      </a:r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주   소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우편번호</a:t>
                      </a:r>
                      <a:r>
                        <a:rPr lang="en-US" altLang="ko-KR" sz="1600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j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69522"/>
              </p:ext>
            </p:extLst>
          </p:nvPr>
        </p:nvGraphicFramePr>
        <p:xfrm>
          <a:off x="251519" y="3027680"/>
          <a:ext cx="11615359" cy="335364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364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예술활동 사항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이력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최근 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3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년 이내 순으로 개인전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단체전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수상경력 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입주경력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프로젝트 참여 등 창작활동의 성과 및 실적 작성</a:t>
                      </a:r>
                      <a:endParaRPr lang="en-US" altLang="ko-KR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108838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827045"/>
              </p:ext>
            </p:extLst>
          </p:nvPr>
        </p:nvGraphicFramePr>
        <p:xfrm>
          <a:off x="251519" y="1066800"/>
          <a:ext cx="11615359" cy="531452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14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작품세계에 대한 서술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아티스트 스테이트먼트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작가 노트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작업 주제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표현 매체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표현 기법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작업 동기 등 </a:t>
                      </a:r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350292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54056"/>
              </p:ext>
            </p:extLst>
          </p:nvPr>
        </p:nvGraphicFramePr>
        <p:xfrm>
          <a:off x="251519" y="1066800"/>
          <a:ext cx="11615359" cy="531452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14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복지카드 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장애인등록증으로 대체 가능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소지하신 복지카드 첨부 </a:t>
                      </a:r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42119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3445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1(</a:t>
                      </a:r>
                      <a:r>
                        <a:rPr lang="ko-KR" altLang="en-US" b="0" dirty="0">
                          <a:solidFill>
                            <a:srgbClr val="0070C0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출품작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026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83526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378886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66879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391838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340676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54575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val="306508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390</Words>
  <Application>Microsoft Office PowerPoint</Application>
  <PresentationFormat>와이드스크린</PresentationFormat>
  <Paragraphs>62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HY견고딕</vt:lpstr>
      <vt:lpstr>HY중고딕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 Minji</dc:creator>
  <cp:lastModifiedBy>김준현</cp:lastModifiedBy>
  <cp:revision>14</cp:revision>
  <dcterms:created xsi:type="dcterms:W3CDTF">2022-09-20T06:12:20Z</dcterms:created>
  <dcterms:modified xsi:type="dcterms:W3CDTF">2024-10-04T07:30:26Z</dcterms:modified>
</cp:coreProperties>
</file>