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D8FD6-DDDB-431D-A077-5C6E82C4BA2C}" v="36" dt="2022-09-20T07:05:02.9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6" autoAdjust="0"/>
    <p:restoredTop sz="94660"/>
  </p:normalViewPr>
  <p:slideViewPr>
    <p:cSldViewPr snapToGrid="0">
      <p:cViewPr>
        <p:scale>
          <a:sx n="75" d="100"/>
          <a:sy n="75" d="100"/>
        </p:scale>
        <p:origin x="-1782" y="-9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 Minji" userId="04958dad9b77977f" providerId="LiveId" clId="{1B5D8FD6-DDDB-431D-A077-5C6E82C4BA2C}"/>
    <pc:docChg chg="custSel addSld modSld">
      <pc:chgData name="Seo Minji" userId="04958dad9b77977f" providerId="LiveId" clId="{1B5D8FD6-DDDB-431D-A077-5C6E82C4BA2C}" dt="2022-09-20T07:05:22.513" v="485" actId="20577"/>
      <pc:docMkLst>
        <pc:docMk/>
      </pc:docMkLst>
      <pc:sldChg chg="modSp mod">
        <pc:chgData name="Seo Minji" userId="04958dad9b77977f" providerId="LiveId" clId="{1B5D8FD6-DDDB-431D-A077-5C6E82C4BA2C}" dt="2022-09-20T07:03:27.572" v="262" actId="20577"/>
        <pc:sldMkLst>
          <pc:docMk/>
          <pc:sldMk cId="1391379274" sldId="257"/>
        </pc:sldMkLst>
        <pc:spChg chg="mod">
          <ac:chgData name="Seo Minji" userId="04958dad9b77977f" providerId="LiveId" clId="{1B5D8FD6-DDDB-431D-A077-5C6E82C4BA2C}" dt="2022-09-20T07:03:27.572" v="262" actId="20577"/>
          <ac:spMkLst>
            <pc:docMk/>
            <pc:sldMk cId="1391379274" sldId="257"/>
            <ac:spMk id="5" creationId="{0DCEC8D0-7706-44C5-368F-C30578FAC2BB}"/>
          </ac:spMkLst>
        </pc:spChg>
      </pc:sldChg>
      <pc:sldChg chg="addSp delSp modSp mod">
        <pc:chgData name="Seo Minji" userId="04958dad9b77977f" providerId="LiveId" clId="{1B5D8FD6-DDDB-431D-A077-5C6E82C4BA2C}" dt="2022-09-20T06:54:08.289" v="53" actId="478"/>
        <pc:sldMkLst>
          <pc:docMk/>
          <pc:sldMk cId="1088386176" sldId="258"/>
        </pc:sldMkLst>
        <pc:spChg chg="add del mod">
          <ac:chgData name="Seo Minji" userId="04958dad9b77977f" providerId="LiveId" clId="{1B5D8FD6-DDDB-431D-A077-5C6E82C4BA2C}" dt="2022-09-20T06:54:08.289" v="53" actId="478"/>
          <ac:spMkLst>
            <pc:docMk/>
            <pc:sldMk cId="1088386176" sldId="258"/>
            <ac:spMk id="5" creationId="{3436710C-85D5-5FB3-4498-ACC4AE684E41}"/>
          </ac:spMkLst>
        </pc:spChg>
      </pc:sldChg>
      <pc:sldChg chg="modSp add mod">
        <pc:chgData name="Seo Minji" userId="04958dad9b77977f" providerId="LiveId" clId="{1B5D8FD6-DDDB-431D-A077-5C6E82C4BA2C}" dt="2022-09-20T07:05:22.513" v="485" actId="20577"/>
        <pc:sldMkLst>
          <pc:docMk/>
          <pc:sldMk cId="365754204" sldId="266"/>
        </pc:sldMkLst>
        <pc:spChg chg="mod">
          <ac:chgData name="Seo Minji" userId="04958dad9b77977f" providerId="LiveId" clId="{1B5D8FD6-DDDB-431D-A077-5C6E82C4BA2C}" dt="2022-09-20T07:05:22.513" v="485" actId="20577"/>
          <ac:spMkLst>
            <pc:docMk/>
            <pc:sldMk cId="365754204" sldId="266"/>
            <ac:spMk id="5" creationId="{0DCEC8D0-7706-44C5-368F-C30578FAC2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7A8B416-1B1A-1C77-DF13-FB2026D77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D7204351-4321-AE37-75DD-F555F91A4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C4A744F7-19D7-F500-D961-4414E6885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EF91ED07-BB60-AF8A-8621-0080248CE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43B0EF4E-90CB-2594-1353-415C78412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4186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9C26794-8AF7-82C1-E8F6-EF06633ED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32CF676C-5158-2A6E-33A6-3FEE8722F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0ABDAB1B-1D1B-31BC-1833-DB5150A7F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4E634B7D-1AD7-410A-4770-7AD3846F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4722A270-1272-DC6E-6E4D-A5AB303F8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3886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EDE2F3A-0524-5F09-B3AD-39FBA88F6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8BE59F74-128C-EDF2-C418-35A59C095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24035C9-3D3F-3DD5-D6CC-28AB75AA1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4C032D-273E-2E17-C353-EE7C5411B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013B205-9DF9-DB81-14B5-F7E8E2CC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6833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E57E680-767D-88BA-E1CB-52F47AF64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16481995-5CE0-3F79-A029-BBD57D40E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C6403401-E5DB-DBC3-5348-0036A9DA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83A9F0E-2F39-4CEF-F2D1-D012D8E79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5FD0C0C8-7C6B-2810-5FFF-3E33147B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5267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737905D-CD01-2549-01F3-3F8165ADB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B2B69F33-007F-153F-AEC8-838FDE83C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C6A874B2-BD16-D80A-2864-446039C2E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FE3778A-A86D-A36B-4309-B1DA13315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6CB4C2A-A98F-0EE9-E5F5-51F20020C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1218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3173332-44C6-3FEF-7B8C-6A253B5F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6400556D-319E-CBA7-54AE-8C8E5CE3D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A0469BEB-19BB-A991-DBF2-1A8B069C0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5BA74E37-1A2B-500F-70B7-E7760ED4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F51DE5C9-2F54-666A-ABA9-C3F55F612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111B613E-DBB1-5341-4D6B-E51EA609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5935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9DAD78A-E30A-5268-7C21-E3ADB9E18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C1A95685-DA8A-7D52-BBEF-E0E7432B0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5CFDA83D-8E23-034C-25D3-5144CEC0C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3116A8B5-C930-9928-CD8C-10D4E9EB0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03E90D5C-9DA9-0627-BD5A-39338DF50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700A1895-E24B-10B6-6BBD-C2C283B49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3B6DC384-8379-4E60-92D7-E21028BB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4253AAF-611D-CA93-6101-00B8B9460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2665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F174053-D9AD-06A1-441D-8D438F6E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313940C5-E759-2607-1195-5E66A78FA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14224B13-9657-E8C9-4044-FEA133B0A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5E0086DE-0C14-51D3-7429-20C63250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8018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AE7BC1F-330A-4F2C-BD74-4600AA38B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C9069F76-E956-6AAF-C3B4-610101A8A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A0A8B0B-0DC5-A6E2-FA7F-7934E474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9067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3CBBDBD-F6BB-AE3C-7D24-24792FD33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7C7384A8-14C4-043F-2B2F-54CAED29D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774DBF92-739C-EA71-68F6-0D84B68CB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C30825BB-8FAE-6BBA-9048-BEEF5D7B5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6F6736F-081D-C3FB-5479-6AC9012A8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47E6F8DE-4E63-F395-767B-0E06B2956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4272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D1CE75AA-0C2E-E09F-B6B3-55CE1EEBA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B433FDFA-5074-0A3E-041D-0846263D3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B70E53F8-CD9F-BAFB-389C-B24418D2B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2E9E80D5-DCC8-DF97-2FB7-139F19219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4071DD2E-2F32-C541-DA96-9D3A69B8D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EC9CF5C1-42A2-18B6-6AFA-C07600B7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1995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DF94DAC0-CCEB-F2F2-E05A-8F18ED434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44C00BB1-79CC-20CC-11B9-42F8803DE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735782B-ECA8-CD21-6F32-5CE9C9D1D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9559A-8917-40A7-A187-A56219205A5C}" type="datetimeFigureOut">
              <a:rPr lang="ko-KR" altLang="en-US" smtClean="0"/>
              <a:pPr/>
              <a:t>2023-10-18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0C9F0FFD-13AF-C457-78FF-BF936EB3C2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453B16FF-0C25-A773-419F-1742C1A7B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4B458-A0FE-4F85-976E-264B5F80EFF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6730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xmlns="" id="{A7E983D3-3042-1817-09AE-F22B055C1B35}"/>
              </a:ext>
            </a:extLst>
          </p:cNvPr>
          <p:cNvSpPr txBox="1">
            <a:spLocks/>
          </p:cNvSpPr>
          <p:nvPr/>
        </p:nvSpPr>
        <p:spPr>
          <a:xfrm>
            <a:off x="1403869" y="3085465"/>
            <a:ext cx="9389489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ko-KR" sz="3600" spc="-150" dirty="0" smtClean="0">
                <a:solidFill>
                  <a:schemeClr val="accent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2023</a:t>
            </a:r>
            <a:r>
              <a:rPr lang="ko-KR" altLang="en-US" sz="3600" spc="-150" dirty="0" smtClean="0">
                <a:solidFill>
                  <a:schemeClr val="accent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년 </a:t>
            </a:r>
            <a:r>
              <a:rPr lang="ko-KR" altLang="en-US" sz="3600" spc="-150" dirty="0">
                <a:solidFill>
                  <a:schemeClr val="accent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이건용 작가와 함께 하는 </a:t>
            </a:r>
            <a:r>
              <a:rPr lang="en-US" altLang="ko-KR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3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ko-KR" altLang="en-US" sz="6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국민일보 주최 제 </a:t>
            </a:r>
            <a:r>
              <a:rPr lang="en-US" altLang="ko-KR" sz="6600" spc="-150" dirty="0" smtClean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sz="6600" spc="-150" dirty="0" smtClean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회 </a:t>
            </a:r>
            <a:r>
              <a:rPr lang="en-US" altLang="ko-KR" sz="6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&lt;</a:t>
            </a:r>
            <a:r>
              <a:rPr lang="ko-KR" altLang="en-US" sz="6600" spc="-150" dirty="0" err="1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아르브뤼</a:t>
            </a:r>
            <a:r>
              <a:rPr lang="ko-KR" altLang="en-US" sz="6600" spc="-150" dirty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6600" spc="-150" dirty="0" smtClean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미술상</a:t>
            </a:r>
            <a:r>
              <a:rPr lang="en-US" altLang="ko-KR" sz="6600" spc="-150" dirty="0" smtClean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&gt;</a:t>
            </a:r>
            <a:r>
              <a:rPr lang="ko-KR" altLang="en-US" sz="6600" spc="-150" dirty="0" smtClean="0">
                <a:solidFill>
                  <a:schemeClr val="accent6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공모</a:t>
            </a:r>
            <a:endParaRPr lang="ko-KR" altLang="en-US" sz="6600" spc="-150" dirty="0">
              <a:solidFill>
                <a:schemeClr val="accent6">
                  <a:lumMod val="7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6907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7925020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2026794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2905110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3060308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09688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270363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1924411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2908446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9883159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2708881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4510770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572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DCEC8D0-7706-44C5-368F-C30578FAC2BB}"/>
              </a:ext>
            </a:extLst>
          </p:cNvPr>
          <p:cNvSpPr txBox="1"/>
          <p:nvPr/>
        </p:nvSpPr>
        <p:spPr>
          <a:xfrm>
            <a:off x="843280" y="1015215"/>
            <a:ext cx="10718800" cy="4639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dirty="0">
                <a:solidFill>
                  <a:schemeClr val="accent6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&lt;</a:t>
            </a:r>
            <a:r>
              <a:rPr lang="ko-KR" altLang="en-US" sz="2800" dirty="0">
                <a:solidFill>
                  <a:schemeClr val="accent6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지원서 작성요령</a:t>
            </a:r>
            <a:r>
              <a:rPr lang="en-US" altLang="ko-KR" sz="2800" dirty="0">
                <a:solidFill>
                  <a:schemeClr val="accent6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&gt;</a:t>
            </a:r>
          </a:p>
          <a:p>
            <a:pPr algn="ctr">
              <a:lnSpc>
                <a:spcPct val="150000"/>
              </a:lnSpc>
            </a:pPr>
            <a:r>
              <a:rPr lang="en-US" altLang="ko-KR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※</a:t>
            </a:r>
            <a:r>
              <a:rPr lang="ko-KR" altLang="en-US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이 페이지는 </a:t>
            </a:r>
            <a:r>
              <a:rPr lang="ko-KR" altLang="en-US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지원서</a:t>
            </a:r>
            <a:r>
              <a:rPr lang="en-US" altLang="ko-KR" sz="2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제출 시 삭제하세요</a:t>
            </a:r>
            <a:r>
              <a:rPr lang="en-US" altLang="ko-KR" sz="2000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2000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300" dirty="0">
              <a:solidFill>
                <a:schemeClr val="accent1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작성 시 파란글씨의 설명은 지우고 작성</a:t>
            </a:r>
            <a:endParaRPr lang="en-US" altLang="ko-KR" sz="1800" dirty="0">
              <a:solidFill>
                <a:schemeClr val="accent1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작성요령 페이지 또한 삭제하고 표지를 포함해서 총 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15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페이지로 제출 </a:t>
            </a:r>
            <a:endParaRPr lang="en-US" altLang="ko-KR" sz="1800" dirty="0">
              <a:solidFill>
                <a:schemeClr val="accent1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작성 완료된 파일은 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PDF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파일로 변환하여 총 용량 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30MB 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이내로 제출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※ 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용량 초과 시 </a:t>
            </a:r>
            <a:r>
              <a:rPr lang="ko-KR" altLang="en-US" sz="1800" dirty="0" err="1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작품이미지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 용량을 축소하여 삽입</a:t>
            </a:r>
            <a:endParaRPr lang="en-US" altLang="ko-KR" sz="1800" dirty="0">
              <a:solidFill>
                <a:schemeClr val="accent1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기존에 사용하던 개인 포트폴리오가 있는 경우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본 지원서 </a:t>
            </a:r>
            <a:r>
              <a:rPr lang="ko-KR" altLang="en-US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붙임</a:t>
            </a:r>
            <a:r>
              <a:rPr lang="en-US" altLang="ko-KR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공통양식의 주요작품 페이지를 제외한 나머지 양식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(P.1~6)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만 작성하여 </a:t>
            </a:r>
            <a:r>
              <a:rPr lang="en-US" altLang="ko-KR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PDF </a:t>
            </a:r>
            <a:r>
              <a:rPr lang="ko-KR" altLang="en-US" sz="1800" dirty="0">
                <a:solidFill>
                  <a:schemeClr val="accent1">
                    <a:lumMod val="75000"/>
                  </a:schemeClr>
                </a:solidFill>
                <a:latin typeface="HY견고딕" pitchFamily="18" charset="-127"/>
                <a:ea typeface="HY견고딕" pitchFamily="18" charset="-127"/>
              </a:rPr>
              <a:t>파일로 변환 후 포트폴리오와 함께 하나의 파일로 압축 하여 제출</a:t>
            </a:r>
            <a:endParaRPr lang="en-US" altLang="ko-KR" sz="1800" dirty="0">
              <a:solidFill>
                <a:schemeClr val="accent1">
                  <a:lumMod val="75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4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91379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xmlns="" id="{CF789906-BDEC-9EC5-07C8-D3F5AE443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789112"/>
              </p:ext>
            </p:extLst>
          </p:nvPr>
        </p:nvGraphicFramePr>
        <p:xfrm>
          <a:off x="250822" y="847761"/>
          <a:ext cx="11616056" cy="19802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184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80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226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69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성   명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장애유형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연락처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생년월일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년              월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>
                          <a:latin typeface="HY견고딕" pitchFamily="18" charset="-127"/>
                          <a:ea typeface="HY견고딕" pitchFamily="18" charset="-127"/>
                        </a:rPr>
                        <a:t>이메일</a:t>
                      </a:r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044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주   소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lang="ko-KR" altLang="en-US" sz="1600" b="0" dirty="0">
                          <a:latin typeface="HY견고딕" pitchFamily="18" charset="-127"/>
                          <a:ea typeface="HY견고딕" pitchFamily="18" charset="-127"/>
                        </a:rPr>
                        <a:t>우편번호</a:t>
                      </a:r>
                      <a:r>
                        <a:rPr lang="en-US" altLang="ko-KR" sz="1600" b="0" dirty="0"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lang="ko-KR" altLang="en-US" sz="1600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0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b="1" dirty="0">
                        <a:latin typeface="+mj-lt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969522"/>
              </p:ext>
            </p:extLst>
          </p:nvPr>
        </p:nvGraphicFramePr>
        <p:xfrm>
          <a:off x="251519" y="3027680"/>
          <a:ext cx="11615359" cy="335364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35364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예술활동 사항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이력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 최근 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3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년 이내 순으로 개인전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/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단체전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/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수상경력 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/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입주경력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/ 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프로젝트 참여 등 창작활동의 성과 및 실적 작성</a:t>
                      </a:r>
                      <a:endParaRPr lang="en-US" altLang="ko-KR" sz="18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latinLnBrk="1"/>
                      <a:endParaRPr lang="en-US" altLang="ko-KR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1088386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4525894"/>
              </p:ext>
            </p:extLst>
          </p:nvPr>
        </p:nvGraphicFramePr>
        <p:xfrm>
          <a:off x="251519" y="1066800"/>
          <a:ext cx="11615359" cy="531452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314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작품세계에 대한 서술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lang="ko-KR" altLang="en-US" b="0" dirty="0" err="1">
                          <a:latin typeface="HY견고딕" pitchFamily="18" charset="-127"/>
                          <a:ea typeface="HY견고딕" pitchFamily="18" charset="-127"/>
                        </a:rPr>
                        <a:t>아트스트</a:t>
                      </a:r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 스테이트먼트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latinLnBrk="1"/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작가노트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, 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작업의 주제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, 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매체</a:t>
                      </a:r>
                      <a:r>
                        <a:rPr lang="en-US" altLang="ko-KR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, </a:t>
                      </a:r>
                      <a:r>
                        <a:rPr lang="ko-KR" altLang="en-US" sz="18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표현기법 작업 동기 등 </a:t>
                      </a:r>
                      <a:endParaRPr lang="en-US" altLang="ko-KR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5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3502928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45454056"/>
              </p:ext>
            </p:extLst>
          </p:nvPr>
        </p:nvGraphicFramePr>
        <p:xfrm>
          <a:off x="251519" y="1066800"/>
          <a:ext cx="11615359" cy="531452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314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복지카드 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장애인등록증으로 대체 가능</a:t>
                      </a:r>
                      <a:r>
                        <a:rPr lang="en-US" altLang="ko-KR" b="0" dirty="0" smtClean="0"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소지하신 복지카드 첨부 </a:t>
                      </a:r>
                      <a:endParaRPr lang="en-US" altLang="ko-KR" b="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latinLnBrk="1"/>
                      <a:endParaRPr lang="en-US" altLang="ko-KR" b="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5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42119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2970341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1(</a:t>
                      </a:r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출품작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1026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83526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51378886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668794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7391838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340676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xmlns="" id="{D3DEE652-E172-D1D8-F0B8-F9BF289C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2554575"/>
              </p:ext>
            </p:extLst>
          </p:nvPr>
        </p:nvGraphicFramePr>
        <p:xfrm>
          <a:off x="251519" y="1066801"/>
          <a:ext cx="11615359" cy="5008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615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0888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>
                          <a:latin typeface="HY견고딕" pitchFamily="18" charset="-127"/>
                          <a:ea typeface="HY견고딕" pitchFamily="18" charset="-127"/>
                        </a:rPr>
                        <a:t>■ 주요작품</a:t>
                      </a:r>
                      <a:r>
                        <a:rPr lang="en-US" altLang="ko-KR" b="0" dirty="0">
                          <a:latin typeface="HY견고딕" pitchFamily="18" charset="-127"/>
                          <a:ea typeface="HY견고딕" pitchFamily="18" charset="-127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7" name="Picture 2" descr="E:\행사\Alberto Giacometti\국민일보 로고\로고\png국민일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4" y="296620"/>
            <a:ext cx="1059345" cy="177719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81A2EA-2A42-49A0-96A0-2535614EA008}"/>
              </a:ext>
            </a:extLst>
          </p:cNvPr>
          <p:cNvSpPr txBox="1"/>
          <p:nvPr/>
        </p:nvSpPr>
        <p:spPr>
          <a:xfrm>
            <a:off x="5394958" y="6272462"/>
            <a:ext cx="64719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&lt;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제목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재료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크기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세로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x</a:t>
            </a:r>
            <a:r>
              <a:rPr lang="ko-KR" altLang="en-US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가로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), </a:t>
            </a:r>
            <a:r>
              <a:rPr lang="ko-KR" altLang="en-US" sz="1200" dirty="0" err="1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제작년도</a:t>
            </a:r>
            <a:r>
              <a:rPr lang="en-US" altLang="ko-KR" sz="1200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&gt;</a:t>
            </a:r>
            <a:endParaRPr lang="ko-KR" altLang="en-US" sz="1200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7CA55CB-E806-8D40-6B69-48546EE0DFA2}"/>
              </a:ext>
            </a:extLst>
          </p:cNvPr>
          <p:cNvSpPr txBox="1"/>
          <p:nvPr/>
        </p:nvSpPr>
        <p:spPr>
          <a:xfrm>
            <a:off x="10703217" y="545284"/>
            <a:ext cx="12432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붙임</a:t>
            </a:r>
            <a:r>
              <a:rPr lang="en-US" altLang="ko-KR" sz="1100" b="1" dirty="0">
                <a:latin typeface="HY중고딕" pitchFamily="18" charset="-127"/>
                <a:ea typeface="HY중고딕" pitchFamily="18" charset="-127"/>
              </a:rPr>
              <a:t>1. </a:t>
            </a:r>
            <a:r>
              <a:rPr lang="ko-KR" altLang="en-US" sz="1100" b="1" dirty="0">
                <a:latin typeface="HY중고딕" pitchFamily="18" charset="-127"/>
                <a:ea typeface="HY중고딕" pitchFamily="18" charset="-127"/>
              </a:rPr>
              <a:t>공통양식</a:t>
            </a:r>
          </a:p>
        </p:txBody>
      </p:sp>
    </p:spTree>
    <p:extLst>
      <p:ext uri="{BB962C8B-B14F-4D97-AF65-F5344CB8AC3E}">
        <p14:creationId xmlns:p14="http://schemas.microsoft.com/office/powerpoint/2010/main" xmlns="" val="3065088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330</Words>
  <Application>Microsoft Office PowerPoint</Application>
  <PresentationFormat>사용자 지정</PresentationFormat>
  <Paragraphs>57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 Minji</dc:creator>
  <cp:lastModifiedBy>leeyongbum</cp:lastModifiedBy>
  <cp:revision>6</cp:revision>
  <dcterms:created xsi:type="dcterms:W3CDTF">2022-09-20T06:12:20Z</dcterms:created>
  <dcterms:modified xsi:type="dcterms:W3CDTF">2023-10-18T05:31:08Z</dcterms:modified>
</cp:coreProperties>
</file>